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Use Case 2 – Dynamic Fragment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OData?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oData</a:t>
            </a:r>
            <a:r>
              <a:rPr lang="en-US" dirty="0"/>
              <a:t> Basics.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</a:t>
            </a:r>
            <a:r>
              <a:rPr lang="en-US" dirty="0" err="1"/>
              <a:t>Odata</a:t>
            </a:r>
            <a:r>
              <a:rPr lang="en-US" dirty="0"/>
              <a:t>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Client Side Query With </a:t>
            </a:r>
            <a:r>
              <a:rPr lang="en-US" dirty="0" err="1"/>
              <a:t>Odata</a:t>
            </a:r>
            <a:r>
              <a:rPr lang="en-US" dirty="0"/>
              <a:t>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Get Operations.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96670" y="3011089"/>
            <a:ext cx="43938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24465</TotalTime>
  <Words>141</Words>
  <Application>Microsoft Office PowerPoint</Application>
  <PresentationFormat>Widescreen</PresentationFormat>
  <Paragraphs>39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745</cp:revision>
  <dcterms:created xsi:type="dcterms:W3CDTF">2016-07-10T03:33:26Z</dcterms:created>
  <dcterms:modified xsi:type="dcterms:W3CDTF">2023-02-27T14:45:53Z</dcterms:modified>
</cp:coreProperties>
</file>